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72" r:id="rId5"/>
    <p:sldId id="273" r:id="rId6"/>
    <p:sldId id="258" r:id="rId7"/>
    <p:sldId id="269" r:id="rId8"/>
    <p:sldId id="271" r:id="rId9"/>
    <p:sldId id="259" r:id="rId10"/>
    <p:sldId id="260" r:id="rId11"/>
    <p:sldId id="262" r:id="rId12"/>
    <p:sldId id="263" r:id="rId13"/>
    <p:sldId id="264" r:id="rId14"/>
    <p:sldId id="265" r:id="rId15"/>
    <p:sldId id="267" r:id="rId16"/>
    <p:sldId id="266" r:id="rId17"/>
    <p:sldId id="261" r:id="rId18"/>
    <p:sldId id="268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08서울남산체 B" panose="02020603020101020101" pitchFamily="18" charset="-127"/>
      <p:regular r:id="rId23"/>
    </p:embeddedFont>
    <p:embeddedFont>
      <p:font typeface="08서울남산체 EB" panose="02020603020101020101" pitchFamily="18" charset="-127"/>
      <p:regular r:id="rId24"/>
    </p:embeddedFont>
    <p:embeddedFont>
      <p:font typeface="a바른생각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UNITY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71A01-942B-4F27-AE2D-A1E0DAE4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30" y="4687596"/>
            <a:ext cx="2342443" cy="12316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78F3A2-EA60-495C-BF1B-36C1A150F96E}"/>
              </a:ext>
            </a:extLst>
          </p:cNvPr>
          <p:cNvSpPr/>
          <p:nvPr/>
        </p:nvSpPr>
        <p:spPr>
          <a:xfrm>
            <a:off x="3973544" y="4687596"/>
            <a:ext cx="6096000" cy="9548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4000" kern="0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WHY            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2F6975-2420-499A-933B-6F021863B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7" y="1692997"/>
            <a:ext cx="309398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9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B2DF5-CB8C-431E-9446-FDB8510E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25B8C-107A-4FDC-8C6A-01CBFCD2FE4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D222E6C-5E68-4B97-8CBF-9D25509A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60309"/>
              </p:ext>
            </p:extLst>
          </p:nvPr>
        </p:nvGraphicFramePr>
        <p:xfrm>
          <a:off x="920545" y="2086350"/>
          <a:ext cx="10350910" cy="3375633"/>
        </p:xfrm>
        <a:graphic>
          <a:graphicData uri="http://schemas.openxmlformats.org/drawingml/2006/table">
            <a:tbl>
              <a:tblPr firstCol="1" bandRow="1">
                <a:tableStyleId>{46F890A9-2807-4EBB-B81D-B2AA78EC7F39}</a:tableStyleId>
              </a:tblPr>
              <a:tblGrid>
                <a:gridCol w="1481683">
                  <a:extLst>
                    <a:ext uri="{9D8B030D-6E8A-4147-A177-3AD203B41FA5}">
                      <a16:colId xmlns:a16="http://schemas.microsoft.com/office/drawing/2014/main" val="3721406272"/>
                    </a:ext>
                  </a:extLst>
                </a:gridCol>
                <a:gridCol w="8869227">
                  <a:extLst>
                    <a:ext uri="{9D8B030D-6E8A-4147-A177-3AD203B41FA5}">
                      <a16:colId xmlns:a16="http://schemas.microsoft.com/office/drawing/2014/main" val="321565537"/>
                    </a:ext>
                  </a:extLst>
                </a:gridCol>
              </a:tblGrid>
              <a:tr h="540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2D </a:t>
                      </a:r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타워 디펜스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1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배고픈 </a:t>
                      </a:r>
                      <a:r>
                        <a:rPr lang="ko-KR" altLang="en-US" sz="24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판다들이</a:t>
                      </a:r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플레이어가 가지고 있는 설탕을 전부 </a:t>
                      </a:r>
                      <a:r>
                        <a:rPr lang="ko-KR" altLang="en-US" sz="24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훔쳐가기</a:t>
                      </a:r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위해 침입</a:t>
                      </a:r>
                      <a:endParaRPr lang="en-US" altLang="ko-KR" sz="2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플레이어는 컵케이크 타워를 사용해 판다를 물리쳐야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8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배고픈 </a:t>
                      </a:r>
                      <a:r>
                        <a:rPr lang="ko-KR" altLang="en-US" sz="24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판다들이</a:t>
                      </a:r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플레이어가 가지고 있는 설탕을 전부 훔쳐내기 위해 침입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5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컵케이크 타워를 통해 </a:t>
                      </a:r>
                      <a:r>
                        <a:rPr lang="ko-KR" altLang="en-US" sz="2400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판다들을</a:t>
                      </a:r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물리쳐야 함</a:t>
                      </a:r>
                      <a:endParaRPr lang="en-US" altLang="ko-KR" sz="2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24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컵케이크 타워에서는 여러가지 발사체를 쏴서 판다 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3736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5B92461-EAC9-4407-8353-E186C7A8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27" y="4516227"/>
            <a:ext cx="2058527" cy="20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69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D585-474A-4F4F-9D41-5739DFCD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74F9C-1CA6-4E97-BB37-439C5B20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054378"/>
            <a:ext cx="10515600" cy="4351338"/>
          </a:xfrm>
        </p:spPr>
        <p:txBody>
          <a:bodyPr/>
          <a:lstStyle/>
          <a:p>
            <a:r>
              <a:rPr lang="ko-KR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여러 종류의 </a:t>
            </a:r>
            <a:r>
              <a:rPr lang="ko-KR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32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맵의</a:t>
            </a:r>
            <a:r>
              <a:rPr lang="ko-KR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곳곳에 배치 가능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레벨마다 판다가 따라가야 하는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Path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존재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종착점에는 플레이어가 지켜야 하는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Sugar Castle</a:t>
            </a:r>
            <a:r>
              <a: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존재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47897-C5D7-431A-A218-879FC52BD21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52" y="4114661"/>
            <a:ext cx="2776057" cy="21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16DA5-C925-479D-9F75-A76A7BE81C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38" y="4114661"/>
            <a:ext cx="3477075" cy="21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1EE43-C8BE-463F-B7D1-EB5C62834CE4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7B04AE-8EF9-4076-A538-BAC04B997D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00103" y="4114662"/>
            <a:ext cx="2959510" cy="20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6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0F99B56-CF14-4C94-95D3-C882288D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4941C-4BAD-482F-A74C-1C0534DCF817}"/>
              </a:ext>
            </a:extLst>
          </p:cNvPr>
          <p:cNvSpPr txBox="1"/>
          <p:nvPr/>
        </p:nvSpPr>
        <p:spPr>
          <a:xfrm>
            <a:off x="1101213" y="2138488"/>
            <a:ext cx="398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승리 조건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660B79-6028-44C0-A1ED-DE7A6C1FB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87225"/>
              </p:ext>
            </p:extLst>
          </p:nvPr>
        </p:nvGraphicFramePr>
        <p:xfrm>
          <a:off x="969706" y="3294175"/>
          <a:ext cx="10252588" cy="1091332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1160206">
                  <a:extLst>
                    <a:ext uri="{9D8B030D-6E8A-4147-A177-3AD203B41FA5}">
                      <a16:colId xmlns:a16="http://schemas.microsoft.com/office/drawing/2014/main" val="1305037475"/>
                    </a:ext>
                  </a:extLst>
                </a:gridCol>
                <a:gridCol w="9092382">
                  <a:extLst>
                    <a:ext uri="{9D8B030D-6E8A-4147-A177-3AD203B41FA5}">
                      <a16:colId xmlns:a16="http://schemas.microsoft.com/office/drawing/2014/main" val="4200631841"/>
                    </a:ext>
                  </a:extLst>
                </a:gridCol>
              </a:tblGrid>
              <a:tr h="399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승리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판다를 모두 없앰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32938"/>
                  </a:ext>
                </a:extLst>
              </a:tr>
              <a:tr h="573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패배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판다가 설탕을 너무 많이 훔쳐서</a:t>
                      </a:r>
                      <a:r>
                        <a:rPr lang="en-US" altLang="ko-KR" sz="280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Sugar Meter</a:t>
                      </a:r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=</a:t>
                      </a:r>
                      <a:r>
                        <a:rPr lang="ko-KR" altLang="en-US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sz="2800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0</a:t>
                      </a:r>
                      <a:endParaRPr lang="ko-KR" altLang="en-US" sz="2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6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EFD066-9DCC-415C-949E-350DA68DB7C7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01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6499A-6E3F-4A45-B66C-07785533E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468" y="4960472"/>
            <a:ext cx="5004619" cy="1180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캔디를 사용해 새로운 컵케이크 타워를 구매하고 업그레이드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617739-5CD9-4DA9-8B50-71A3C0F7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77F22-87DF-4E87-A45C-4842E60B5E0B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B3020-44AB-4865-BB33-50B0EAD36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62" y="2183123"/>
            <a:ext cx="2373770" cy="237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C17597-A68D-459C-8CB4-BF77D5EFC29D}"/>
              </a:ext>
            </a:extLst>
          </p:cNvPr>
          <p:cNvSpPr txBox="1"/>
          <p:nvPr/>
        </p:nvSpPr>
        <p:spPr>
          <a:xfrm>
            <a:off x="1075913" y="5093671"/>
            <a:ext cx="458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8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판다를 </a:t>
            </a:r>
            <a:r>
              <a:rPr lang="ko-KR" altLang="ko-KR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사냥</a:t>
            </a:r>
            <a:r>
              <a:rPr lang="ko-KR" altLang="en-US" sz="28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</a:t>
            </a:r>
            <a:r>
              <a:rPr lang="ko-KR" altLang="ko-KR" sz="2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일정량의 캔디</a:t>
            </a:r>
            <a:endParaRPr lang="ko-KR" altLang="en-US" sz="2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5A750E-71C2-45D3-84E1-E39B1C1A2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67" y="2183122"/>
            <a:ext cx="2373771" cy="23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D55BA-82D0-424B-A7ED-D6A6337B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 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03594-A82A-4972-A52A-5A87726C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3" y="2838347"/>
            <a:ext cx="10515600" cy="1841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UNITY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엔진에 대한 이해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증진</a:t>
            </a: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원하는 게임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기능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해당 게임에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추가</a:t>
            </a:r>
            <a:r>
              <a: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 수 있는 능력 배양</a:t>
            </a:r>
          </a:p>
        </p:txBody>
      </p:sp>
    </p:spTree>
    <p:extLst>
      <p:ext uri="{BB962C8B-B14F-4D97-AF65-F5344CB8AC3E}">
        <p14:creationId xmlns:p14="http://schemas.microsoft.com/office/powerpoint/2010/main" val="97814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95A1C-8610-4BAD-A21E-8FABD911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PRE-UNITY : UFO GAME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KakaoTalk_Video_20190403_0310_07_989">
            <a:hlinkClick r:id="" action="ppaction://media"/>
            <a:extLst>
              <a:ext uri="{FF2B5EF4-FFF2-40B4-BE49-F238E27FC236}">
                <a16:creationId xmlns:a16="http://schemas.microsoft.com/office/drawing/2014/main" id="{08A0420B-BBC7-4793-8359-11CACFD275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3574" y="1772567"/>
            <a:ext cx="501445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D17FF-DABB-4428-98F9-270A4C20F27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6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GAME DESIGN GOAL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46914E-A1C1-4C7B-A940-524C1E53D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60" y="1617151"/>
            <a:ext cx="7271953" cy="48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D7671B-92F2-41B4-8CE9-DA8BBB57A941}"/>
              </a:ext>
            </a:extLst>
          </p:cNvPr>
          <p:cNvSpPr/>
          <p:nvPr/>
        </p:nvSpPr>
        <p:spPr>
          <a:xfrm>
            <a:off x="2687353" y="5597134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1E1230-B65F-4375-B9AF-4B1DCA74A2A3}"/>
              </a:ext>
            </a:extLst>
          </p:cNvPr>
          <p:cNvSpPr/>
          <p:nvPr/>
        </p:nvSpPr>
        <p:spPr>
          <a:xfrm>
            <a:off x="2687353" y="4588395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만들기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 만들기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0CD6-3600-46A6-AB82-F1FD7EF6ED31}"/>
              </a:ext>
            </a:extLst>
          </p:cNvPr>
          <p:cNvSpPr txBox="1"/>
          <p:nvPr/>
        </p:nvSpPr>
        <p:spPr>
          <a:xfrm>
            <a:off x="3116830" y="5684850"/>
            <a:ext cx="74282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성능개선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곡선 발사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3227D-BAD0-4480-A451-9EF3575976F8}"/>
              </a:ext>
            </a:extLst>
          </p:cNvPr>
          <p:cNvSpPr txBox="1"/>
          <p:nvPr/>
        </p:nvSpPr>
        <p:spPr>
          <a:xfrm>
            <a:off x="3579961" y="4665695"/>
            <a:ext cx="69651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디자인 및</a:t>
            </a:r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1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스크립팅</a:t>
            </a:r>
            <a:endParaRPr lang="en-US" altLang="ko-KR" sz="41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Open Source License</a:t>
            </a:r>
          </a:p>
        </p:txBody>
      </p:sp>
    </p:spTree>
    <p:extLst>
      <p:ext uri="{BB962C8B-B14F-4D97-AF65-F5344CB8AC3E}">
        <p14:creationId xmlns:p14="http://schemas.microsoft.com/office/powerpoint/2010/main" val="131486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399A5F-E0B7-48B1-B6ED-8159A210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78" y="1493397"/>
            <a:ext cx="6572250" cy="49911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소스코드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7667-BA77-4533-B6B6-5FB0704A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7" y="1614487"/>
            <a:ext cx="5381625" cy="36290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33A570-4CDA-47BC-808F-5AEE52CD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18" y="54476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배포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상업적 판매를 모두 허용하는 라이선스</a:t>
            </a: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Source License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그래픽 리소스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B33A-47FE-462E-B562-29161BE2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6" y="1617677"/>
            <a:ext cx="5496619" cy="4568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7FF5E-62F1-43FB-BDB3-73C4A44F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6" y="1604653"/>
            <a:ext cx="5614273" cy="381231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98C92C9-857F-4CAC-941C-AAFDE255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374" y="5416965"/>
            <a:ext cx="4566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수정배포는 불가능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원본 배포는 상업적 판매를 포함해 모두 허용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원작자 명시해야 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35D3-A0F3-4B24-A201-377CCFFF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20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컵케이크 타워에서 발사체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(projectile)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쏴서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적들을 공격해야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32DF3-4E9D-4DAD-8A49-F727FABA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09" y="1204808"/>
            <a:ext cx="3092243" cy="3615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B223F-1424-4A6F-A900-6B3D7D4367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249" flipH="1">
            <a:off x="4966588" y="1579134"/>
            <a:ext cx="423366" cy="81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586EA-859E-4DF7-AF4E-000C1138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2245" flipH="1">
            <a:off x="7480881" y="1470184"/>
            <a:ext cx="423366" cy="81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4B52F5-4920-4BD8-9760-6DA0378F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601" flipH="1">
            <a:off x="8401761" y="2326981"/>
            <a:ext cx="423366" cy="818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84AA86-77C9-47A5-8B9C-54E09D81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916" flipH="1">
            <a:off x="5650177" y="1291204"/>
            <a:ext cx="423366" cy="818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15C64B-CAA6-4C55-A2E5-64565E792F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0708" flipH="1">
            <a:off x="6408037" y="1184694"/>
            <a:ext cx="423366" cy="8189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55E05B-1F1B-4E06-B714-FE353A389A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1947" flipH="1">
            <a:off x="4541353" y="1868892"/>
            <a:ext cx="423366" cy="8189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29775-9561-47EC-8526-6635EBC51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4811" y="2392690"/>
            <a:ext cx="192418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50A911-EC89-483C-B5C9-2024B72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17" y="1690688"/>
            <a:ext cx="2895600" cy="1143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BFE438-C88A-4AB9-A7C4-60092D57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17" y="3284272"/>
            <a:ext cx="7248525" cy="723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639BA4-D77E-48AB-9DE8-86D0BDD9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16" y="5275394"/>
            <a:ext cx="6276975" cy="4953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D123014-2CDB-420D-8AA8-FAE2701974ED}"/>
              </a:ext>
            </a:extLst>
          </p:cNvPr>
          <p:cNvSpPr txBox="1">
            <a:spLocks/>
          </p:cNvSpPr>
          <p:nvPr/>
        </p:nvSpPr>
        <p:spPr>
          <a:xfrm>
            <a:off x="4672551" y="1938686"/>
            <a:ext cx="5259147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발사체는 데미지 정보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speed,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방향벡터를 가짐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5399401-CE70-4842-B9BB-CA71DD384C1B}"/>
              </a:ext>
            </a:extLst>
          </p:cNvPr>
          <p:cNvSpPr txBox="1">
            <a:spLocks/>
          </p:cNvSpPr>
          <p:nvPr/>
        </p:nvSpPr>
        <p:spPr>
          <a:xfrm>
            <a:off x="1551316" y="4075487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아크탄젠트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함수에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방향벡터의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x, 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성분을 입력하여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angle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 구함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각도만큼 발사체를 회전시킴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(y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성분이 음수인 것은 유니티 좌표계 특성 때문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EBABE9-0C91-4E50-8CFB-E3EF865877F0}"/>
              </a:ext>
            </a:extLst>
          </p:cNvPr>
          <p:cNvSpPr txBox="1">
            <a:spLocks/>
          </p:cNvSpPr>
          <p:nvPr/>
        </p:nvSpPr>
        <p:spPr>
          <a:xfrm>
            <a:off x="7980917" y="5086501"/>
            <a:ext cx="8422166" cy="188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프레임마다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속도만큼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발사체 이동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7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D409E-0517-4A04-AD06-0D62B75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발사체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7A81F-E68A-43FC-B300-73994604E79F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발사체1">
            <a:hlinkClick r:id="" action="ppaction://media"/>
            <a:extLst>
              <a:ext uri="{FF2B5EF4-FFF2-40B4-BE49-F238E27FC236}">
                <a16:creationId xmlns:a16="http://schemas.microsoft.com/office/drawing/2014/main" id="{2156C823-6C53-41DD-A76F-7A6198972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9982" y="1224548"/>
            <a:ext cx="2473630" cy="4408904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B2C2E4-D8F0-4296-92E3-4F7C38D4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72" y="5832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정해진 방향으로 회전 및 발사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8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4C57-DB90-4E1F-9CF4-377FD8E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컵케이크 타워 만들기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76B3B4-C00E-43DC-9674-4E37AB0B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66" y="1838172"/>
            <a:ext cx="2635201" cy="26352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0562D-B615-4F14-B469-A302469D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945496"/>
            <a:ext cx="10515600" cy="7582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적으로부터 </a:t>
            </a:r>
            <a:r>
              <a:rPr lang="ko-KR" altLang="en-U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자신의 영역을 보호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하는 것이 목적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22DE0-B819-49C5-B24B-4BB9D3DC233D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432</Words>
  <Application>Microsoft Office PowerPoint</Application>
  <PresentationFormat>와이드스크린</PresentationFormat>
  <Paragraphs>84</Paragraphs>
  <Slides>18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08서울남산체 B</vt:lpstr>
      <vt:lpstr>08서울남산체 EB</vt:lpstr>
      <vt:lpstr>a바른생각</vt:lpstr>
      <vt:lpstr>Arial</vt:lpstr>
      <vt:lpstr>맑은 고딕</vt:lpstr>
      <vt:lpstr>Calibri</vt:lpstr>
      <vt:lpstr>Office 테마</vt:lpstr>
      <vt:lpstr>PowerPoint 프레젠테이션</vt:lpstr>
      <vt:lpstr>목차</vt:lpstr>
      <vt:lpstr>Open Source License : 소스코드</vt:lpstr>
      <vt:lpstr>Open Source License : 소스코드</vt:lpstr>
      <vt:lpstr>Open Source License : 그래픽 리소스</vt:lpstr>
      <vt:lpstr>발사체 만들기</vt:lpstr>
      <vt:lpstr>발사체 만들기</vt:lpstr>
      <vt:lpstr>발사체 만들기</vt:lpstr>
      <vt:lpstr>컵케이크 타워 만들기</vt:lpstr>
      <vt:lpstr>UNITY</vt:lpstr>
      <vt:lpstr>GAME DESIGN</vt:lpstr>
      <vt:lpstr>GAME DESIGN</vt:lpstr>
      <vt:lpstr>GAME DESIGN</vt:lpstr>
      <vt:lpstr>GAME DESIGN</vt:lpstr>
      <vt:lpstr>GAME DESIGN GOAL</vt:lpstr>
      <vt:lpstr>PRE-UNITY : UFO GAME</vt:lpstr>
      <vt:lpstr>GAME DESIGN GOAL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63</cp:revision>
  <dcterms:created xsi:type="dcterms:W3CDTF">2019-03-29T06:51:38Z</dcterms:created>
  <dcterms:modified xsi:type="dcterms:W3CDTF">2019-04-07T04:00:47Z</dcterms:modified>
</cp:coreProperties>
</file>